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E342D-E0F7-49D2-88BD-0396BD39B03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B2E653C-0ACC-472B-9B59-C80075E0A876}">
      <dgm:prSet phldrT="[文字]" custT="1"/>
      <dgm:spPr/>
      <dgm:t>
        <a:bodyPr/>
        <a:lstStyle/>
        <a:p>
          <a:r>
            <a:rPr lang="en-US" altLang="zh-TW" sz="4000" b="1" dirty="0" smtClean="0">
              <a:latin typeface="標楷體" pitchFamily="65" charset="-120"/>
              <a:ea typeface="標楷體" pitchFamily="65" charset="-120"/>
            </a:rPr>
            <a:t>FULL HD</a:t>
          </a:r>
          <a:endParaRPr lang="zh-TW" altLang="en-US" sz="4000" b="1" dirty="0">
            <a:latin typeface="標楷體" pitchFamily="65" charset="-120"/>
            <a:ea typeface="標楷體" pitchFamily="65" charset="-120"/>
          </a:endParaRPr>
        </a:p>
      </dgm:t>
    </dgm:pt>
    <dgm:pt modelId="{4ED10019-DCF7-474E-A048-48DEDA6E0129}" type="parTrans" cxnId="{CC47BDE2-B598-4A80-920E-D5E4DA1D912F}">
      <dgm:prSet/>
      <dgm:spPr/>
      <dgm:t>
        <a:bodyPr/>
        <a:lstStyle/>
        <a:p>
          <a:endParaRPr lang="zh-TW" altLang="en-US"/>
        </a:p>
      </dgm:t>
    </dgm:pt>
    <dgm:pt modelId="{6AB1C0E5-9A84-4B7B-B85D-D0DC2DE588F1}" type="sibTrans" cxnId="{CC47BDE2-B598-4A80-920E-D5E4DA1D912F}">
      <dgm:prSet/>
      <dgm:spPr/>
      <dgm:t>
        <a:bodyPr/>
        <a:lstStyle/>
        <a:p>
          <a:endParaRPr lang="zh-TW" altLang="en-US"/>
        </a:p>
      </dgm:t>
    </dgm:pt>
    <dgm:pt modelId="{69E7DBA8-6015-4357-90A5-4DF8D429D235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可支援多牌影音觸控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EC830D67-2B58-4B38-AC04-076DF180BBA5}" type="parTrans" cxnId="{DB958BA0-1194-4EB1-BB50-DF9B454C05BA}">
      <dgm:prSet/>
      <dgm:spPr/>
      <dgm:t>
        <a:bodyPr/>
        <a:lstStyle/>
        <a:p>
          <a:endParaRPr lang="zh-TW" altLang="en-US"/>
        </a:p>
      </dgm:t>
    </dgm:pt>
    <dgm:pt modelId="{4B8F00BE-1D8E-4236-BD15-7002DC1AC8C8}" type="sibTrans" cxnId="{DB958BA0-1194-4EB1-BB50-DF9B454C05BA}">
      <dgm:prSet/>
      <dgm:spPr/>
      <dgm:t>
        <a:bodyPr/>
        <a:lstStyle/>
        <a:p>
          <a:endParaRPr lang="zh-TW" altLang="en-US"/>
        </a:p>
      </dgm:t>
    </dgm:pt>
    <dgm:pt modelId="{C6028476-B3E6-48E4-B48F-44B4B19893DE}">
      <dgm:prSet phldrT="[文字]" custT="1"/>
      <dgm:spPr/>
      <dgm:t>
        <a:bodyPr/>
        <a:lstStyle/>
        <a:p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EX:</a:t>
          </a: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代宇、歌樂旺、</a:t>
          </a: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PANASONIC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25C27EE5-06D6-4D4A-8C7B-ADFAF9F5CEE8}" type="parTrans" cxnId="{FBBE627A-B044-495C-9E94-C1BDE6EBE2A7}">
      <dgm:prSet/>
      <dgm:spPr/>
      <dgm:t>
        <a:bodyPr/>
        <a:lstStyle/>
        <a:p>
          <a:endParaRPr lang="zh-TW" altLang="en-US"/>
        </a:p>
      </dgm:t>
    </dgm:pt>
    <dgm:pt modelId="{FD4FC067-5C38-49AF-872B-7D1C647F365F}" type="sibTrans" cxnId="{FBBE627A-B044-495C-9E94-C1BDE6EBE2A7}">
      <dgm:prSet/>
      <dgm:spPr/>
      <dgm:t>
        <a:bodyPr/>
        <a:lstStyle/>
        <a:p>
          <a:endParaRPr lang="zh-TW" altLang="en-US"/>
        </a:p>
      </dgm:t>
    </dgm:pt>
    <dgm:pt modelId="{56CD5D50-7857-4BFF-B255-655F0457CDC9}">
      <dgm:prSet phldrT="[文字]" custT="1"/>
      <dgm:spPr/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功能性</a:t>
          </a:r>
          <a:endParaRPr lang="zh-TW" altLang="en-US" sz="4000" b="1" dirty="0">
            <a:latin typeface="標楷體" pitchFamily="65" charset="-120"/>
            <a:ea typeface="標楷體" pitchFamily="65" charset="-120"/>
          </a:endParaRPr>
        </a:p>
      </dgm:t>
    </dgm:pt>
    <dgm:pt modelId="{203CA9DC-3D6F-4677-BAE7-CB408B46CA71}" type="parTrans" cxnId="{F75FD794-99D0-4E2B-B8E5-4103ED977F80}">
      <dgm:prSet/>
      <dgm:spPr/>
      <dgm:t>
        <a:bodyPr/>
        <a:lstStyle/>
        <a:p>
          <a:endParaRPr lang="zh-TW" altLang="en-US"/>
        </a:p>
      </dgm:t>
    </dgm:pt>
    <dgm:pt modelId="{EAB7AD08-2B23-4DF3-BCE5-E770DFDF2F50}" type="sibTrans" cxnId="{F75FD794-99D0-4E2B-B8E5-4103ED977F80}">
      <dgm:prSet/>
      <dgm:spPr/>
      <dgm:t>
        <a:bodyPr/>
        <a:lstStyle/>
        <a:p>
          <a:endParaRPr lang="zh-TW" altLang="en-US"/>
        </a:p>
      </dgm:t>
    </dgm:pt>
    <dgm:pt modelId="{16709223-4004-458F-9226-9243F44CCBDF}">
      <dgm:prSet phldrT="[文字]" custT="1"/>
      <dgm:spPr/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搭配性高</a:t>
          </a:r>
          <a:endParaRPr lang="zh-TW" altLang="en-US" sz="4000" b="1" dirty="0">
            <a:latin typeface="標楷體" pitchFamily="65" charset="-120"/>
            <a:ea typeface="標楷體" pitchFamily="65" charset="-120"/>
          </a:endParaRPr>
        </a:p>
      </dgm:t>
    </dgm:pt>
    <dgm:pt modelId="{9678B06C-12E0-4805-8D17-4CF7A756F979}" type="sibTrans" cxnId="{6278FC0A-2E13-47D0-B14F-BA522542D40C}">
      <dgm:prSet/>
      <dgm:spPr/>
      <dgm:t>
        <a:bodyPr/>
        <a:lstStyle/>
        <a:p>
          <a:endParaRPr lang="zh-TW" altLang="en-US"/>
        </a:p>
      </dgm:t>
    </dgm:pt>
    <dgm:pt modelId="{819F269A-EBA6-45B1-9DFB-A09A0545E5F3}" type="parTrans" cxnId="{6278FC0A-2E13-47D0-B14F-BA522542D40C}">
      <dgm:prSet/>
      <dgm:spPr/>
      <dgm:t>
        <a:bodyPr/>
        <a:lstStyle/>
        <a:p>
          <a:endParaRPr lang="zh-TW" altLang="en-US"/>
        </a:p>
      </dgm:t>
    </dgm:pt>
    <dgm:pt modelId="{5F7B4BF0-7D29-44A7-9290-98F18069AAA7}">
      <dgm:prSet phldrT="[文字]" custT="1"/>
      <dgm:spPr/>
      <dgm:t>
        <a:bodyPr anchor="ctr" anchorCtr="0"/>
        <a:lstStyle/>
        <a:p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1920x1080</a:t>
          </a: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高畫質、高解析度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AF8C22F8-40BE-4651-A389-B838AAB12FE2}" type="sibTrans" cxnId="{984F594B-9946-4E3B-B5A8-4583CE369752}">
      <dgm:prSet/>
      <dgm:spPr/>
      <dgm:t>
        <a:bodyPr/>
        <a:lstStyle/>
        <a:p>
          <a:endParaRPr lang="zh-TW" altLang="en-US"/>
        </a:p>
      </dgm:t>
    </dgm:pt>
    <dgm:pt modelId="{3B472D0C-F13F-475A-91A6-6B975E9E15DD}" type="parTrans" cxnId="{984F594B-9946-4E3B-B5A8-4583CE369752}">
      <dgm:prSet/>
      <dgm:spPr/>
      <dgm:t>
        <a:bodyPr/>
        <a:lstStyle/>
        <a:p>
          <a:endParaRPr lang="zh-TW" altLang="en-US"/>
        </a:p>
      </dgm:t>
    </dgm:pt>
    <dgm:pt modelId="{D8590FD4-7A11-430B-B237-2A0BC7E460B0}">
      <dgm:prSet phldrT="[文字]"/>
      <dgm:spPr/>
      <dgm:t>
        <a:bodyPr anchor="ctr" anchorCtr="0"/>
        <a:lstStyle/>
        <a:p>
          <a:endParaRPr lang="zh-TW" altLang="en-US" sz="1600" b="1"/>
        </a:p>
      </dgm:t>
    </dgm:pt>
    <dgm:pt modelId="{392891DA-EEAD-4F62-B9EA-FDAD1DB2A1AA}" type="sibTrans" cxnId="{449A7E61-0B99-4A37-B876-979C176DFB07}">
      <dgm:prSet/>
      <dgm:spPr/>
      <dgm:t>
        <a:bodyPr/>
        <a:lstStyle/>
        <a:p>
          <a:endParaRPr lang="zh-TW" altLang="en-US"/>
        </a:p>
      </dgm:t>
    </dgm:pt>
    <dgm:pt modelId="{3D704CD0-9C99-4A95-99C9-30A23E187B42}" type="parTrans" cxnId="{449A7E61-0B99-4A37-B876-979C176DFB07}">
      <dgm:prSet/>
      <dgm:spPr/>
      <dgm:t>
        <a:bodyPr/>
        <a:lstStyle/>
        <a:p>
          <a:endParaRPr lang="zh-TW" altLang="en-US"/>
        </a:p>
      </dgm:t>
    </dgm:pt>
    <dgm:pt modelId="{0C02345C-9632-402C-8EB7-37E1EAA4886C}">
      <dgm:prSet phldrT="[文字]" custT="1"/>
      <dgm:spPr/>
      <dgm:t>
        <a:bodyPr anchor="ctr" anchorCtr="0"/>
        <a:lstStyle/>
        <a:p>
          <a:endParaRPr lang="zh-TW" altLang="en-US" sz="2000" b="1" dirty="0"/>
        </a:p>
      </dgm:t>
    </dgm:pt>
    <dgm:pt modelId="{9C196C7A-A793-4A4E-B73A-B1515C85C6A8}" type="parTrans" cxnId="{A03204A3-F286-47A3-B2B0-FD7984834F96}">
      <dgm:prSet/>
      <dgm:spPr/>
      <dgm:t>
        <a:bodyPr/>
        <a:lstStyle/>
        <a:p>
          <a:endParaRPr lang="zh-TW" altLang="en-US"/>
        </a:p>
      </dgm:t>
    </dgm:pt>
    <dgm:pt modelId="{1BDCE6E2-6BDC-4BD7-8594-2F72451F30A4}" type="sibTrans" cxnId="{A03204A3-F286-47A3-B2B0-FD7984834F96}">
      <dgm:prSet/>
      <dgm:spPr/>
      <dgm:t>
        <a:bodyPr/>
        <a:lstStyle/>
        <a:p>
          <a:endParaRPr lang="zh-TW" altLang="en-US"/>
        </a:p>
      </dgm:t>
    </dgm:pt>
    <dgm:pt modelId="{A83EBC34-5641-49AF-9F87-36EF81BC8591}">
      <dgm:prSet phldrT="[文字]" custT="1"/>
      <dgm:spPr/>
      <dgm:t>
        <a:bodyPr anchor="ctr" anchorCtr="0"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鏡頭可視角</a:t>
          </a: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:160∘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DA44FB6A-A6FA-42A6-BF7E-BD2613F9C226}" type="parTrans" cxnId="{50EED541-9A60-49F0-9A07-93BA9EAD4E87}">
      <dgm:prSet/>
      <dgm:spPr/>
      <dgm:t>
        <a:bodyPr/>
        <a:lstStyle/>
        <a:p>
          <a:endParaRPr lang="zh-TW" altLang="en-US"/>
        </a:p>
      </dgm:t>
    </dgm:pt>
    <dgm:pt modelId="{2DFE29BE-81EC-418B-B7CD-04BF31AD83C4}" type="sibTrans" cxnId="{50EED541-9A60-49F0-9A07-93BA9EAD4E87}">
      <dgm:prSet/>
      <dgm:spPr/>
      <dgm:t>
        <a:bodyPr/>
        <a:lstStyle/>
        <a:p>
          <a:endParaRPr lang="zh-TW" altLang="en-US"/>
        </a:p>
      </dgm:t>
    </dgm:pt>
    <dgm:pt modelId="{E02B95D7-0AAC-4FD3-9862-1D2E969F4463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可搭配金戰神倒車顯影後視鏡使用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7936041B-C007-4722-B952-0290F1403105}" type="parTrans" cxnId="{61FF943F-550D-42ED-933D-2F42DA7C565F}">
      <dgm:prSet/>
      <dgm:spPr/>
      <dgm:t>
        <a:bodyPr/>
        <a:lstStyle/>
        <a:p>
          <a:endParaRPr lang="zh-TW" altLang="en-US"/>
        </a:p>
      </dgm:t>
    </dgm:pt>
    <dgm:pt modelId="{1A98E2F6-7C8E-4723-84F6-94CF6C8D961A}" type="sibTrans" cxnId="{61FF943F-550D-42ED-933D-2F42DA7C565F}">
      <dgm:prSet/>
      <dgm:spPr/>
      <dgm:t>
        <a:bodyPr/>
        <a:lstStyle/>
        <a:p>
          <a:endParaRPr lang="zh-TW" altLang="en-US"/>
        </a:p>
      </dgm:t>
    </dgm:pt>
    <dgm:pt modelId="{D8055F13-81EC-4E19-B049-A80CB22CC898}">
      <dgm:prSet phldrT="[文字]" custT="1"/>
      <dgm:spPr/>
      <dgm:t>
        <a:bodyPr/>
        <a:lstStyle/>
        <a:p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71A630ED-A908-46AD-892C-A0CD05700BFE}" type="parTrans" cxnId="{29B506E3-DB13-459B-B1E7-E129AD717A20}">
      <dgm:prSet/>
      <dgm:spPr/>
    </dgm:pt>
    <dgm:pt modelId="{2411AC24-EB4B-483F-B576-45D1B9CF4AB2}" type="sibTrans" cxnId="{29B506E3-DB13-459B-B1E7-E129AD717A20}">
      <dgm:prSet/>
      <dgm:spPr/>
    </dgm:pt>
    <dgm:pt modelId="{3085A3F5-0AF4-43C7-B42B-16C3F288BBF5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將影像與資訊結合 真實重現車輛情境 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6C362557-A2BC-4CC9-8891-B19E93A6C152}" type="parTrans" cxnId="{55F39F58-8D83-4030-B8CF-C013378EC86B}">
      <dgm:prSet/>
      <dgm:spPr/>
    </dgm:pt>
    <dgm:pt modelId="{81F7CE94-6CC6-42FA-9701-3325023670C8}" type="sibTrans" cxnId="{55F39F58-8D83-4030-B8CF-C013378EC86B}">
      <dgm:prSet/>
      <dgm:spPr/>
    </dgm:pt>
    <dgm:pt modelId="{9264D252-3F53-4212-8E17-F0A21B340DE9}">
      <dgm:prSet phldrT="[文字]" custT="1"/>
      <dgm:spPr/>
      <dgm:t>
        <a:bodyPr/>
        <a:lstStyle/>
        <a:p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5067BA47-B6BA-480D-9B25-D15806321ACE}" type="parTrans" cxnId="{8D6FD1FD-693B-4DC5-AFD4-F4050FF5A17C}">
      <dgm:prSet/>
      <dgm:spPr/>
    </dgm:pt>
    <dgm:pt modelId="{0A421E62-EB9D-4F12-8BE2-6FB6D6F50174}" type="sibTrans" cxnId="{8D6FD1FD-693B-4DC5-AFD4-F4050FF5A17C}">
      <dgm:prSet/>
      <dgm:spPr/>
    </dgm:pt>
    <dgm:pt modelId="{9C29CD0D-55DE-47FC-9C86-CB1D501B4FF3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將基本車輛動態資訊 完整記錄 並同步儲存於影片檔案中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C69B5007-F279-4695-9735-CF2F346A292A}" type="parTrans" cxnId="{C3260E73-2659-4B88-9448-98D75FDBD5FE}">
      <dgm:prSet/>
      <dgm:spPr/>
    </dgm:pt>
    <dgm:pt modelId="{FFD71262-5FCF-4AA0-9EBF-B55788148B08}" type="sibTrans" cxnId="{C3260E73-2659-4B88-9448-98D75FDBD5FE}">
      <dgm:prSet/>
      <dgm:spPr/>
    </dgm:pt>
    <dgm:pt modelId="{82EAA079-DFEC-4BF4-B164-F89E2B6BB0DC}" type="pres">
      <dgm:prSet presAssocID="{2F5E342D-E0F7-49D2-88BD-0396BD39B0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64BB05-9E01-4D5D-9012-3DDAA23C48BA}" type="pres">
      <dgm:prSet presAssocID="{CB2E653C-0ACC-472B-9B59-C80075E0A876}" presName="linNode" presStyleCnt="0"/>
      <dgm:spPr/>
    </dgm:pt>
    <dgm:pt modelId="{8559F523-74D9-4C6B-9B5B-5930B1EBCBAA}" type="pres">
      <dgm:prSet presAssocID="{CB2E653C-0ACC-472B-9B59-C80075E0A876}" presName="parentText" presStyleLbl="node1" presStyleIdx="0" presStyleCnt="3" custLinFactY="100000" custLinFactNeighborY="11195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200985-E138-443D-AA3F-AAD22E0D3CB6}" type="pres">
      <dgm:prSet presAssocID="{CB2E653C-0ACC-472B-9B59-C80075E0A876}" presName="descendantText" presStyleLbl="alignAccFollowNode1" presStyleIdx="0" presStyleCnt="3" custLinFactY="100000" custLinFactNeighborX="-894" custLinFactNeighborY="162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15E228-07ED-4BF9-BEDB-312DAA676E50}" type="pres">
      <dgm:prSet presAssocID="{6AB1C0E5-9A84-4B7B-B85D-D0DC2DE588F1}" presName="sp" presStyleCnt="0"/>
      <dgm:spPr/>
    </dgm:pt>
    <dgm:pt modelId="{4C092B2C-7014-4808-BA3F-C0C58EBC1AAC}" type="pres">
      <dgm:prSet presAssocID="{16709223-4004-458F-9226-9243F44CCBDF}" presName="linNode" presStyleCnt="0"/>
      <dgm:spPr/>
    </dgm:pt>
    <dgm:pt modelId="{B353B71C-47F1-4977-A923-D2F01BEBF30D}" type="pres">
      <dgm:prSet presAssocID="{16709223-4004-458F-9226-9243F44CCBD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FC8487-38B1-4E96-B583-937AE0CFB5DE}" type="pres">
      <dgm:prSet presAssocID="{16709223-4004-458F-9226-9243F44CCBD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3F3884-EFB2-460D-AAC6-E04E367B467E}" type="pres">
      <dgm:prSet presAssocID="{9678B06C-12E0-4805-8D17-4CF7A756F979}" presName="sp" presStyleCnt="0"/>
      <dgm:spPr/>
    </dgm:pt>
    <dgm:pt modelId="{CE9C8094-7B58-4BCB-8E1E-3E1C1771BFA8}" type="pres">
      <dgm:prSet presAssocID="{56CD5D50-7857-4BFF-B255-655F0457CDC9}" presName="linNode" presStyleCnt="0"/>
      <dgm:spPr/>
    </dgm:pt>
    <dgm:pt modelId="{3A3D6D9F-118A-43BA-9972-1927C4DF5CD1}" type="pres">
      <dgm:prSet presAssocID="{56CD5D50-7857-4BFF-B255-655F0457CDC9}" presName="parentText" presStyleLbl="node1" presStyleIdx="2" presStyleCnt="3" custLinFactY="-100000" custLinFactNeighborY="-110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6AF4B-A752-4F68-985B-A539C7D8D418}" type="pres">
      <dgm:prSet presAssocID="{56CD5D50-7857-4BFF-B255-655F0457CDC9}" presName="descendantText" presStyleLbl="alignAccFollowNode1" presStyleIdx="2" presStyleCnt="3" custScaleY="95920" custLinFactY="-100000" custLinFactNeighborX="1784" custLinFactNeighborY="-1625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5D0CCA-16F7-41A9-B628-0A0871E204C7}" type="presOf" srcId="{0C02345C-9632-402C-8EB7-37E1EAA4886C}" destId="{85200985-E138-443D-AA3F-AAD22E0D3CB6}" srcOrd="0" destOrd="3" presId="urn:microsoft.com/office/officeart/2005/8/layout/vList5"/>
    <dgm:cxn modelId="{449A7E61-0B99-4A37-B876-979C176DFB07}" srcId="{CB2E653C-0ACC-472B-9B59-C80075E0A876}" destId="{D8590FD4-7A11-430B-B237-2A0BC7E460B0}" srcOrd="0" destOrd="0" parTransId="{3D704CD0-9C99-4A95-99C9-30A23E187B42}" sibTransId="{392891DA-EEAD-4F62-B9EA-FDAD1DB2A1AA}"/>
    <dgm:cxn modelId="{FBBA451E-52B2-46E3-AA85-864595110BC1}" type="presOf" srcId="{D8055F13-81EC-4E19-B049-A80CB22CC898}" destId="{8F26AF4B-A752-4F68-985B-A539C7D8D418}" srcOrd="0" destOrd="3" presId="urn:microsoft.com/office/officeart/2005/8/layout/vList5"/>
    <dgm:cxn modelId="{CC47BDE2-B598-4A80-920E-D5E4DA1D912F}" srcId="{2F5E342D-E0F7-49D2-88BD-0396BD39B03D}" destId="{CB2E653C-0ACC-472B-9B59-C80075E0A876}" srcOrd="0" destOrd="0" parTransId="{4ED10019-DCF7-474E-A048-48DEDA6E0129}" sibTransId="{6AB1C0E5-9A84-4B7B-B85D-D0DC2DE588F1}"/>
    <dgm:cxn modelId="{29B506E3-DB13-459B-B1E7-E129AD717A20}" srcId="{56CD5D50-7857-4BFF-B255-655F0457CDC9}" destId="{D8055F13-81EC-4E19-B049-A80CB22CC898}" srcOrd="3" destOrd="0" parTransId="{71A630ED-A908-46AD-892C-A0CD05700BFE}" sibTransId="{2411AC24-EB4B-483F-B576-45D1B9CF4AB2}"/>
    <dgm:cxn modelId="{F0801E10-7141-4479-83B7-3C2C60CE1BC3}" type="presOf" srcId="{16709223-4004-458F-9226-9243F44CCBDF}" destId="{B353B71C-47F1-4977-A923-D2F01BEBF30D}" srcOrd="0" destOrd="0" presId="urn:microsoft.com/office/officeart/2005/8/layout/vList5"/>
    <dgm:cxn modelId="{A6D1926B-5425-44E7-9D61-2394189862F5}" type="presOf" srcId="{56CD5D50-7857-4BFF-B255-655F0457CDC9}" destId="{3A3D6D9F-118A-43BA-9972-1927C4DF5CD1}" srcOrd="0" destOrd="0" presId="urn:microsoft.com/office/officeart/2005/8/layout/vList5"/>
    <dgm:cxn modelId="{8D6FD1FD-693B-4DC5-AFD4-F4050FF5A17C}" srcId="{56CD5D50-7857-4BFF-B255-655F0457CDC9}" destId="{9264D252-3F53-4212-8E17-F0A21B340DE9}" srcOrd="0" destOrd="0" parTransId="{5067BA47-B6BA-480D-9B25-D15806321ACE}" sibTransId="{0A421E62-EB9D-4F12-8BE2-6FB6D6F50174}"/>
    <dgm:cxn modelId="{61FF943F-550D-42ED-933D-2F42DA7C565F}" srcId="{16709223-4004-458F-9226-9243F44CCBDF}" destId="{E02B95D7-0AAC-4FD3-9862-1D2E969F4463}" srcOrd="2" destOrd="0" parTransId="{7936041B-C007-4722-B952-0290F1403105}" sibTransId="{1A98E2F6-7C8E-4723-84F6-94CF6C8D961A}"/>
    <dgm:cxn modelId="{FBBE627A-B044-495C-9E94-C1BDE6EBE2A7}" srcId="{16709223-4004-458F-9226-9243F44CCBDF}" destId="{C6028476-B3E6-48E4-B48F-44B4B19893DE}" srcOrd="1" destOrd="0" parTransId="{25C27EE5-06D6-4D4A-8C7B-ADFAF9F5CEE8}" sibTransId="{FD4FC067-5C38-49AF-872B-7D1C647F365F}"/>
    <dgm:cxn modelId="{C3260E73-2659-4B88-9448-98D75FDBD5FE}" srcId="{56CD5D50-7857-4BFF-B255-655F0457CDC9}" destId="{9C29CD0D-55DE-47FC-9C86-CB1D501B4FF3}" srcOrd="1" destOrd="0" parTransId="{C69B5007-F279-4695-9735-CF2F346A292A}" sibTransId="{FFD71262-5FCF-4AA0-9EBF-B55788148B08}"/>
    <dgm:cxn modelId="{F75FD794-99D0-4E2B-B8E5-4103ED977F80}" srcId="{2F5E342D-E0F7-49D2-88BD-0396BD39B03D}" destId="{56CD5D50-7857-4BFF-B255-655F0457CDC9}" srcOrd="2" destOrd="0" parTransId="{203CA9DC-3D6F-4677-BAE7-CB408B46CA71}" sibTransId="{EAB7AD08-2B23-4DF3-BCE5-E770DFDF2F50}"/>
    <dgm:cxn modelId="{5F67BA03-E5AC-457B-BE31-0BDBE91CD3C9}" type="presOf" srcId="{69E7DBA8-6015-4357-90A5-4DF8D429D235}" destId="{48FC8487-38B1-4E96-B583-937AE0CFB5DE}" srcOrd="0" destOrd="0" presId="urn:microsoft.com/office/officeart/2005/8/layout/vList5"/>
    <dgm:cxn modelId="{DB958BA0-1194-4EB1-BB50-DF9B454C05BA}" srcId="{16709223-4004-458F-9226-9243F44CCBDF}" destId="{69E7DBA8-6015-4357-90A5-4DF8D429D235}" srcOrd="0" destOrd="0" parTransId="{EC830D67-2B58-4B38-AC04-076DF180BBA5}" sibTransId="{4B8F00BE-1D8E-4236-BD15-7002DC1AC8C8}"/>
    <dgm:cxn modelId="{825F23BD-C9D2-493D-AADE-2D58A4606964}" type="presOf" srcId="{CB2E653C-0ACC-472B-9B59-C80075E0A876}" destId="{8559F523-74D9-4C6B-9B5B-5930B1EBCBAA}" srcOrd="0" destOrd="0" presId="urn:microsoft.com/office/officeart/2005/8/layout/vList5"/>
    <dgm:cxn modelId="{6278FC0A-2E13-47D0-B14F-BA522542D40C}" srcId="{2F5E342D-E0F7-49D2-88BD-0396BD39B03D}" destId="{16709223-4004-458F-9226-9243F44CCBDF}" srcOrd="1" destOrd="0" parTransId="{819F269A-EBA6-45B1-9DFB-A09A0545E5F3}" sibTransId="{9678B06C-12E0-4805-8D17-4CF7A756F979}"/>
    <dgm:cxn modelId="{55F39F58-8D83-4030-B8CF-C013378EC86B}" srcId="{56CD5D50-7857-4BFF-B255-655F0457CDC9}" destId="{3085A3F5-0AF4-43C7-B42B-16C3F288BBF5}" srcOrd="2" destOrd="0" parTransId="{6C362557-A2BC-4CC9-8891-B19E93A6C152}" sibTransId="{81F7CE94-6CC6-42FA-9701-3325023670C8}"/>
    <dgm:cxn modelId="{A03204A3-F286-47A3-B2B0-FD7984834F96}" srcId="{CB2E653C-0ACC-472B-9B59-C80075E0A876}" destId="{0C02345C-9632-402C-8EB7-37E1EAA4886C}" srcOrd="3" destOrd="0" parTransId="{9C196C7A-A793-4A4E-B73A-B1515C85C6A8}" sibTransId="{1BDCE6E2-6BDC-4BD7-8594-2F72451F30A4}"/>
    <dgm:cxn modelId="{46CE4DAD-B2E9-4BD5-8AE9-09ECF9ED07AE}" type="presOf" srcId="{E02B95D7-0AAC-4FD3-9862-1D2E969F4463}" destId="{48FC8487-38B1-4E96-B583-937AE0CFB5DE}" srcOrd="0" destOrd="2" presId="urn:microsoft.com/office/officeart/2005/8/layout/vList5"/>
    <dgm:cxn modelId="{CB0932FC-EA9D-4338-8F7E-1135BF801389}" type="presOf" srcId="{5F7B4BF0-7D29-44A7-9290-98F18069AAA7}" destId="{85200985-E138-443D-AA3F-AAD22E0D3CB6}" srcOrd="0" destOrd="1" presId="urn:microsoft.com/office/officeart/2005/8/layout/vList5"/>
    <dgm:cxn modelId="{E13C8C12-4092-4142-95DC-50BFD1B5C2E4}" type="presOf" srcId="{2F5E342D-E0F7-49D2-88BD-0396BD39B03D}" destId="{82EAA079-DFEC-4BF4-B164-F89E2B6BB0DC}" srcOrd="0" destOrd="0" presId="urn:microsoft.com/office/officeart/2005/8/layout/vList5"/>
    <dgm:cxn modelId="{E406CFDD-CFD0-49B9-9014-225704FD78BF}" type="presOf" srcId="{C6028476-B3E6-48E4-B48F-44B4B19893DE}" destId="{48FC8487-38B1-4E96-B583-937AE0CFB5DE}" srcOrd="0" destOrd="1" presId="urn:microsoft.com/office/officeart/2005/8/layout/vList5"/>
    <dgm:cxn modelId="{249059B0-B6B4-4BF7-B7AC-5C147F9085A2}" type="presOf" srcId="{9C29CD0D-55DE-47FC-9C86-CB1D501B4FF3}" destId="{8F26AF4B-A752-4F68-985B-A539C7D8D418}" srcOrd="0" destOrd="1" presId="urn:microsoft.com/office/officeart/2005/8/layout/vList5"/>
    <dgm:cxn modelId="{984F594B-9946-4E3B-B5A8-4583CE369752}" srcId="{CB2E653C-0ACC-472B-9B59-C80075E0A876}" destId="{5F7B4BF0-7D29-44A7-9290-98F18069AAA7}" srcOrd="1" destOrd="0" parTransId="{3B472D0C-F13F-475A-91A6-6B975E9E15DD}" sibTransId="{AF8C22F8-40BE-4651-A389-B838AAB12FE2}"/>
    <dgm:cxn modelId="{997212E9-4131-4406-8D33-C3A7C9575040}" type="presOf" srcId="{A83EBC34-5641-49AF-9F87-36EF81BC8591}" destId="{85200985-E138-443D-AA3F-AAD22E0D3CB6}" srcOrd="0" destOrd="2" presId="urn:microsoft.com/office/officeart/2005/8/layout/vList5"/>
    <dgm:cxn modelId="{39A2160E-B04F-4AD6-9047-D8660CECFB96}" type="presOf" srcId="{3085A3F5-0AF4-43C7-B42B-16C3F288BBF5}" destId="{8F26AF4B-A752-4F68-985B-A539C7D8D418}" srcOrd="0" destOrd="2" presId="urn:microsoft.com/office/officeart/2005/8/layout/vList5"/>
    <dgm:cxn modelId="{50EED541-9A60-49F0-9A07-93BA9EAD4E87}" srcId="{CB2E653C-0ACC-472B-9B59-C80075E0A876}" destId="{A83EBC34-5641-49AF-9F87-36EF81BC8591}" srcOrd="2" destOrd="0" parTransId="{DA44FB6A-A6FA-42A6-BF7E-BD2613F9C226}" sibTransId="{2DFE29BE-81EC-418B-B7CD-04BF31AD83C4}"/>
    <dgm:cxn modelId="{4D85C326-CCC9-4548-A25D-2F076C5D930F}" type="presOf" srcId="{9264D252-3F53-4212-8E17-F0A21B340DE9}" destId="{8F26AF4B-A752-4F68-985B-A539C7D8D418}" srcOrd="0" destOrd="0" presId="urn:microsoft.com/office/officeart/2005/8/layout/vList5"/>
    <dgm:cxn modelId="{ED217086-421A-4EFB-A982-367DD043C08A}" type="presOf" srcId="{D8590FD4-7A11-430B-B237-2A0BC7E460B0}" destId="{85200985-E138-443D-AA3F-AAD22E0D3CB6}" srcOrd="0" destOrd="0" presId="urn:microsoft.com/office/officeart/2005/8/layout/vList5"/>
    <dgm:cxn modelId="{0383236E-CC6E-4007-B137-8B784A49E32A}" type="presParOf" srcId="{82EAA079-DFEC-4BF4-B164-F89E2B6BB0DC}" destId="{0B64BB05-9E01-4D5D-9012-3DDAA23C48BA}" srcOrd="0" destOrd="0" presId="urn:microsoft.com/office/officeart/2005/8/layout/vList5"/>
    <dgm:cxn modelId="{E706D1CB-72A5-4FA5-9CDA-17E3F4D5363A}" type="presParOf" srcId="{0B64BB05-9E01-4D5D-9012-3DDAA23C48BA}" destId="{8559F523-74D9-4C6B-9B5B-5930B1EBCBAA}" srcOrd="0" destOrd="0" presId="urn:microsoft.com/office/officeart/2005/8/layout/vList5"/>
    <dgm:cxn modelId="{F69A001B-0510-4323-8C18-085898ACC191}" type="presParOf" srcId="{0B64BB05-9E01-4D5D-9012-3DDAA23C48BA}" destId="{85200985-E138-443D-AA3F-AAD22E0D3CB6}" srcOrd="1" destOrd="0" presId="urn:microsoft.com/office/officeart/2005/8/layout/vList5"/>
    <dgm:cxn modelId="{441F81DC-5689-451C-BCEF-7F4A9C78497F}" type="presParOf" srcId="{82EAA079-DFEC-4BF4-B164-F89E2B6BB0DC}" destId="{E115E228-07ED-4BF9-BEDB-312DAA676E50}" srcOrd="1" destOrd="0" presId="urn:microsoft.com/office/officeart/2005/8/layout/vList5"/>
    <dgm:cxn modelId="{0E835898-2B43-4D1A-AC39-185B7E332243}" type="presParOf" srcId="{82EAA079-DFEC-4BF4-B164-F89E2B6BB0DC}" destId="{4C092B2C-7014-4808-BA3F-C0C58EBC1AAC}" srcOrd="2" destOrd="0" presId="urn:microsoft.com/office/officeart/2005/8/layout/vList5"/>
    <dgm:cxn modelId="{C39FDB82-B795-4EB4-91A7-938250EC934A}" type="presParOf" srcId="{4C092B2C-7014-4808-BA3F-C0C58EBC1AAC}" destId="{B353B71C-47F1-4977-A923-D2F01BEBF30D}" srcOrd="0" destOrd="0" presId="urn:microsoft.com/office/officeart/2005/8/layout/vList5"/>
    <dgm:cxn modelId="{4AD6215F-C7A4-4522-9ACD-7D9985A3AE05}" type="presParOf" srcId="{4C092B2C-7014-4808-BA3F-C0C58EBC1AAC}" destId="{48FC8487-38B1-4E96-B583-937AE0CFB5DE}" srcOrd="1" destOrd="0" presId="urn:microsoft.com/office/officeart/2005/8/layout/vList5"/>
    <dgm:cxn modelId="{5277B140-FF57-44A6-8824-36D8AADD8DCD}" type="presParOf" srcId="{82EAA079-DFEC-4BF4-B164-F89E2B6BB0DC}" destId="{A33F3884-EFB2-460D-AAC6-E04E367B467E}" srcOrd="3" destOrd="0" presId="urn:microsoft.com/office/officeart/2005/8/layout/vList5"/>
    <dgm:cxn modelId="{32716900-EA2F-44A7-BE00-EAA4867031AC}" type="presParOf" srcId="{82EAA079-DFEC-4BF4-B164-F89E2B6BB0DC}" destId="{CE9C8094-7B58-4BCB-8E1E-3E1C1771BFA8}" srcOrd="4" destOrd="0" presId="urn:microsoft.com/office/officeart/2005/8/layout/vList5"/>
    <dgm:cxn modelId="{DA2A4E7E-006F-411A-9868-7BB5EE5F8F80}" type="presParOf" srcId="{CE9C8094-7B58-4BCB-8E1E-3E1C1771BFA8}" destId="{3A3D6D9F-118A-43BA-9972-1927C4DF5CD1}" srcOrd="0" destOrd="0" presId="urn:microsoft.com/office/officeart/2005/8/layout/vList5"/>
    <dgm:cxn modelId="{1C9E6C91-B881-447E-AEA1-70387D295E51}" type="presParOf" srcId="{CE9C8094-7B58-4BCB-8E1E-3E1C1771BFA8}" destId="{8F26AF4B-A752-4F68-985B-A539C7D8D4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00985-E138-443D-AA3F-AAD22E0D3CB6}">
      <dsp:nvSpPr>
        <dsp:cNvPr id="0" name=""/>
        <dsp:cNvSpPr/>
      </dsp:nvSpPr>
      <dsp:spPr>
        <a:xfrm rot="5400000">
          <a:off x="4320634" y="2376121"/>
          <a:ext cx="146660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1920x1080</a:t>
          </a: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高畫質、高解析度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鏡頭可視角</a:t>
          </a: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:160∘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b="1" kern="1200" dirty="0"/>
        </a:p>
      </dsp:txBody>
      <dsp:txXfrm rot="-5400000">
        <a:off x="2664302" y="4104047"/>
        <a:ext cx="4707670" cy="1323412"/>
      </dsp:txXfrm>
    </dsp:sp>
    <dsp:sp modelId="{8559F523-74D9-4C6B-9B5B-5930B1EBCBAA}">
      <dsp:nvSpPr>
        <dsp:cNvPr id="0" name=""/>
        <dsp:cNvSpPr/>
      </dsp:nvSpPr>
      <dsp:spPr>
        <a:xfrm>
          <a:off x="0" y="3855381"/>
          <a:ext cx="2688336" cy="1833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標楷體" pitchFamily="65" charset="-120"/>
              <a:ea typeface="標楷體" pitchFamily="65" charset="-120"/>
            </a:rPr>
            <a:t>FULL HD</a:t>
          </a:r>
          <a:endParaRPr lang="zh-TW" altLang="en-US" sz="4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89492" y="3944873"/>
        <a:ext cx="2509352" cy="1654266"/>
      </dsp:txXfrm>
    </dsp:sp>
    <dsp:sp modelId="{48FC8487-38B1-4E96-B583-937AE0CFB5DE}">
      <dsp:nvSpPr>
        <dsp:cNvPr id="0" name=""/>
        <dsp:cNvSpPr/>
      </dsp:nvSpPr>
      <dsp:spPr>
        <a:xfrm rot="5400000">
          <a:off x="4344667" y="454683"/>
          <a:ext cx="146660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可支援多牌影音觸控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EX:</a:t>
          </a: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代宇、歌樂旺、</a:t>
          </a: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PANASONIC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可搭配金戰神倒車顯影後視鏡使用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2688335" y="2182609"/>
        <a:ext cx="4707670" cy="1323412"/>
      </dsp:txXfrm>
    </dsp:sp>
    <dsp:sp modelId="{B353B71C-47F1-4977-A923-D2F01BEBF30D}">
      <dsp:nvSpPr>
        <dsp:cNvPr id="0" name=""/>
        <dsp:cNvSpPr/>
      </dsp:nvSpPr>
      <dsp:spPr>
        <a:xfrm>
          <a:off x="0" y="1927690"/>
          <a:ext cx="2688336" cy="1833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搭配性高</a:t>
          </a:r>
          <a:endParaRPr lang="zh-TW" altLang="en-US" sz="4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89492" y="2017182"/>
        <a:ext cx="2509352" cy="1654266"/>
      </dsp:txXfrm>
    </dsp:sp>
    <dsp:sp modelId="{8F26AF4B-A752-4F68-985B-A539C7D8D418}">
      <dsp:nvSpPr>
        <dsp:cNvPr id="0" name=""/>
        <dsp:cNvSpPr/>
      </dsp:nvSpPr>
      <dsp:spPr>
        <a:xfrm rot="5400000">
          <a:off x="4374586" y="-1470229"/>
          <a:ext cx="1406763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將基本車輛動態資訊 完整記錄 並同步儲存於影片檔案中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將影像與資訊結合 真實重現車輛情境 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2688336" y="284694"/>
        <a:ext cx="4710591" cy="1269417"/>
      </dsp:txXfrm>
    </dsp:sp>
    <dsp:sp modelId="{3A3D6D9F-118A-43BA-9972-1927C4DF5CD1}">
      <dsp:nvSpPr>
        <dsp:cNvPr id="0" name=""/>
        <dsp:cNvSpPr/>
      </dsp:nvSpPr>
      <dsp:spPr>
        <a:xfrm>
          <a:off x="0" y="0"/>
          <a:ext cx="2688336" cy="1833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功能性</a:t>
          </a:r>
          <a:endParaRPr lang="zh-TW" altLang="en-US" sz="4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89492" y="89492"/>
        <a:ext cx="2509352" cy="1654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DD8258-EC85-4517-A7BB-CEC9CCA8C68A}" type="datetimeFigureOut">
              <a:rPr lang="zh-TW" altLang="en-US" smtClean="0"/>
              <a:t>2016/11/23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F800FD-7769-4098-A7B9-A9875910B2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9712" y="1196752"/>
            <a:ext cx="7175284" cy="2099319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DVR30A9-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可記錄車體資訊 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         之行車紀錄器</a:t>
            </a:r>
            <a:endParaRPr lang="zh-TW" alt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3800">
            <a:off x="2660684" y="4323557"/>
            <a:ext cx="2520538" cy="263691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66572" y="3212976"/>
            <a:ext cx="8388424" cy="1219200"/>
          </a:xfrm>
        </p:spPr>
        <p:txBody>
          <a:bodyPr>
            <a:noAutofit/>
          </a:bodyPr>
          <a:lstStyle/>
          <a:p>
            <a:pPr algn="ctr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*此產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品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為專車專用以現有的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30A9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搭配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CANBUS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接收盒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3"/>
            <a:ext cx="2496467" cy="266429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460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產品特點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812437"/>
              </p:ext>
            </p:extLst>
          </p:nvPr>
        </p:nvGraphicFramePr>
        <p:xfrm>
          <a:off x="539552" y="1052736"/>
          <a:ext cx="7467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1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72008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產品規格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8776770"/>
              </p:ext>
            </p:extLst>
          </p:nvPr>
        </p:nvGraphicFramePr>
        <p:xfrm>
          <a:off x="683568" y="980728"/>
          <a:ext cx="7467600" cy="574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009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規格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影像感應元件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1/3"-CMOS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可視角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160°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鏡頭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台灣製六層玻璃鏡片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解析度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1920-x-1080-(Full HD)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影像系統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NTSC-/-PAL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麥克風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內建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影像壓縮格式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H.264-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壓縮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MP4 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格式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儲存裝置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SD(SDHC)-CARD-( 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可支援至 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32</a:t>
                      </a:r>
                      <a:r>
                        <a:rPr 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G)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檔案錄影時間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一分鐘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-/-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兩分鐘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-/-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三分鐘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-/-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五分鐘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-/-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檔案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錄影方式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循環錄影</a:t>
                      </a:r>
                    </a:p>
                  </a:txBody>
                  <a:tcPr marL="9525" marR="9525" marT="9525" marB="0" anchor="ctr"/>
                </a:tc>
              </a:tr>
              <a:tr h="9331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燈號顯示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綠色恆亮表示裝置啟動</a:t>
                      </a:r>
                      <a:b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紅色閃爍表示正在錄影</a:t>
                      </a:r>
                      <a:b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紅色恆亮表示停止錄影</a:t>
                      </a:r>
                      <a:b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藍色恒亮表示關閉錄音</a:t>
                      </a:r>
                    </a:p>
                  </a:txBody>
                  <a:tcPr marL="9525" marR="9525" marT="9525" marB="0" anchor="ctr"/>
                </a:tc>
              </a:tr>
              <a:tr h="4009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輸入電源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12/24V input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3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801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9774370"/>
              </p:ext>
            </p:extLst>
          </p:nvPr>
        </p:nvGraphicFramePr>
        <p:xfrm>
          <a:off x="683568" y="476672"/>
          <a:ext cx="7467600" cy="587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54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規格</a:t>
                      </a:r>
                    </a:p>
                  </a:txBody>
                  <a:tcPr marL="9525" marR="9525" marT="9525" marB="0" anchor="ctr"/>
                </a:tc>
              </a:tr>
              <a:tr h="4416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13.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電源保護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產品內建可復式保險絲</a:t>
                      </a:r>
                      <a:br>
                        <a:rPr lang="zh-TW" altLang="en-US" sz="1400" b="1" i="0" u="none" strike="noStrike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1400" b="1" i="0" u="none" strike="noStrike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線材外加車用保險絲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14.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操作溫度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0℃-~-+70℃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15.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儲存溫度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(-20)℃-~-(+80)℃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16.FPS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30-FPS-/-NTSC-，-25-FPS-/-PAL-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焦距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數位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倍變焦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18.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主機尺寸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73mm( 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寬 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)-x-39.5mm( 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 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)-x-35.1mm( 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厚 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19.G SENSOR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20.G SENSOR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事件錄影時間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依照正常檔案所設定的錄影時間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21.G SENSOR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事件錄影方式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最大</a:t>
                      </a:r>
                      <a:r>
                        <a:rPr lang="en-US" altLang="zh-TW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個檔案循環錄影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22222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22.</a:t>
                      </a:r>
                      <a:r>
                        <a:rPr lang="zh-TW" altLang="en-US" sz="1400" b="1" i="0" u="none" strike="noStrike">
                          <a:solidFill>
                            <a:srgbClr val="22222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支援影音主機觸控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</a:tr>
              <a:tr h="375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23.</a:t>
                      </a:r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記憶卡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16GB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記憶卡</a:t>
                      </a:r>
                    </a:p>
                  </a:txBody>
                  <a:tcPr marL="9525" marR="9525" marT="9525" marB="0" anchor="ctr"/>
                </a:tc>
              </a:tr>
              <a:tr h="130568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產品特色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若有搭配性的影音主機，可於軟體支援後直接於影音主機上直接觸控行車紀錄器之功能。</a:t>
                      </a:r>
                      <a:b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內建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G-Sensor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碰撞錄影功能，直接保護碰撞錄影檔案，避免因循環錄影時被移除。</a:t>
                      </a:r>
                      <a:b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3.100%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台灣設計台灣製造生產，品質有保障，且有完善的產品保固。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1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68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影像顯示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36834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467544" y="1484784"/>
            <a:ext cx="3657600" cy="658368"/>
          </a:xfrm>
        </p:spPr>
        <p:txBody>
          <a:bodyPr/>
          <a:lstStyle/>
          <a:p>
            <a:pPr algn="dist"/>
            <a:r>
              <a:rPr lang="zh-TW" altLang="en-US" dirty="0" smtClean="0"/>
              <a:t>錄影時影像顯示畫面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355976" y="1484784"/>
            <a:ext cx="3657600" cy="658368"/>
          </a:xfrm>
        </p:spPr>
        <p:txBody>
          <a:bodyPr/>
          <a:lstStyle/>
          <a:p>
            <a:pPr algn="dist"/>
            <a:r>
              <a:rPr lang="zh-TW" altLang="en-US" dirty="0"/>
              <a:t>播</a:t>
            </a:r>
            <a:r>
              <a:rPr lang="zh-TW" altLang="en-US" dirty="0" smtClean="0"/>
              <a:t>放時影像顯示畫面</a:t>
            </a:r>
            <a:endParaRPr lang="zh-TW" altLang="en-US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3682800" cy="2682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24" y="4897899"/>
            <a:ext cx="432048" cy="31272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10" y="4923593"/>
            <a:ext cx="349014" cy="2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圖示資訊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錄影時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56" y="2348880"/>
            <a:ext cx="5246777" cy="4176464"/>
          </a:xfr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24251"/>
              </p:ext>
            </p:extLst>
          </p:nvPr>
        </p:nvGraphicFramePr>
        <p:xfrm>
          <a:off x="683568" y="1484784"/>
          <a:ext cx="7632840" cy="85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"/>
                <a:gridCol w="763284"/>
                <a:gridCol w="763284"/>
                <a:gridCol w="763284"/>
                <a:gridCol w="763284"/>
                <a:gridCol w="763284"/>
                <a:gridCol w="763284"/>
                <a:gridCol w="763284"/>
                <a:gridCol w="763284"/>
                <a:gridCol w="7632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1" dirty="0" smtClean="0">
                          <a:latin typeface="標楷體" pitchFamily="65" charset="-120"/>
                          <a:ea typeface="標楷體" pitchFamily="65" charset="-120"/>
                        </a:rPr>
                        <a:t>上方顯示</a:t>
                      </a:r>
                      <a:r>
                        <a:rPr lang="en-US" altLang="zh-TW" sz="1100" b="1" dirty="0" smtClean="0"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endParaRPr lang="zh-TW" altLang="en-US" sz="11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時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秒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時速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>KM/H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轉速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>RPM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1" dirty="0" smtClean="0">
                          <a:latin typeface="標楷體" pitchFamily="65" charset="-120"/>
                          <a:ea typeface="標楷體" pitchFamily="65" charset="-120"/>
                        </a:rPr>
                        <a:t>下方顯示</a:t>
                      </a:r>
                      <a:r>
                        <a:rPr lang="en-US" altLang="zh-TW" sz="1100" b="1" dirty="0" smtClean="0"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endParaRPr lang="zh-TW" altLang="en-US" sz="11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方向燈</a:t>
                      </a:r>
                      <a:endParaRPr lang="en-US" altLang="zh-TW" sz="13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左</a:t>
                      </a:r>
                      <a:r>
                        <a:rPr lang="en-US" altLang="zh-TW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1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檔位</a:t>
                      </a:r>
                      <a:endParaRPr lang="zh-TW" altLang="en-US" sz="1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安全帶</a:t>
                      </a:r>
                      <a:endParaRPr lang="zh-TW" altLang="en-US" sz="1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手剎車</a:t>
                      </a:r>
                      <a:endParaRPr lang="zh-TW" altLang="en-US" sz="1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腳剎車</a:t>
                      </a:r>
                      <a:endParaRPr lang="zh-TW" altLang="en-US" sz="1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車門</a:t>
                      </a:r>
                      <a:endParaRPr lang="zh-TW" altLang="en-US" sz="1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大</a:t>
                      </a:r>
                      <a:r>
                        <a:rPr lang="en-US" altLang="zh-TW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小燈</a:t>
                      </a:r>
                      <a:endParaRPr lang="zh-TW" altLang="en-US" sz="1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遠光燈</a:t>
                      </a:r>
                      <a:endParaRPr lang="zh-TW" altLang="en-US" sz="1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方向燈</a:t>
                      </a:r>
                      <a:endParaRPr lang="en-US" altLang="zh-TW" sz="13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右</a:t>
                      </a:r>
                      <a:r>
                        <a:rPr lang="en-US" altLang="zh-TW" sz="1300" b="1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1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75254"/>
            <a:ext cx="504056" cy="3648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15" y="5567636"/>
            <a:ext cx="457827" cy="3724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93201"/>
            <a:ext cx="3391374" cy="32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492" y="476672"/>
            <a:ext cx="7467600" cy="634082"/>
          </a:xfrm>
        </p:spPr>
        <p:txBody>
          <a:bodyPr/>
          <a:lstStyle/>
          <a:p>
            <a:pPr algn="ctr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圖示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播放畫面時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772816"/>
            <a:ext cx="6264696" cy="4065830"/>
          </a:xfrm>
        </p:spPr>
      </p:pic>
      <p:sp>
        <p:nvSpPr>
          <p:cNvPr id="5" name="圓角矩形圖說文字 4"/>
          <p:cNvSpPr/>
          <p:nvPr/>
        </p:nvSpPr>
        <p:spPr>
          <a:xfrm>
            <a:off x="2339752" y="4653136"/>
            <a:ext cx="1890540" cy="504056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車門開啟資訊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專利證書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52" y="1556792"/>
            <a:ext cx="3543696" cy="4873625"/>
          </a:xfrm>
        </p:spPr>
      </p:pic>
    </p:spTree>
    <p:extLst>
      <p:ext uri="{BB962C8B-B14F-4D97-AF65-F5344CB8AC3E}">
        <p14:creationId xmlns:p14="http://schemas.microsoft.com/office/powerpoint/2010/main" val="3275130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302</TotalTime>
  <Words>418</Words>
  <Application>Microsoft Office PowerPoint</Application>
  <PresentationFormat>如螢幕大小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標楷體</vt:lpstr>
      <vt:lpstr>Century Schoolbook</vt:lpstr>
      <vt:lpstr>Wingdings</vt:lpstr>
      <vt:lpstr>Wingdings 2</vt:lpstr>
      <vt:lpstr>壁窗</vt:lpstr>
      <vt:lpstr>DVR30A9-可記錄車體資訊             之行車紀錄器</vt:lpstr>
      <vt:lpstr>產品特點</vt:lpstr>
      <vt:lpstr>產品規格</vt:lpstr>
      <vt:lpstr>PowerPoint 簡報</vt:lpstr>
      <vt:lpstr>影像顯示</vt:lpstr>
      <vt:lpstr>圖示資訊(錄影時)</vt:lpstr>
      <vt:lpstr>圖示資訊(播放畫面時)</vt:lpstr>
      <vt:lpstr>專利證書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金戰神有限公司   新產品介紹</dc:title>
  <dc:creator>win7</dc:creator>
  <cp:lastModifiedBy>謝孟哲</cp:lastModifiedBy>
  <cp:revision>34</cp:revision>
  <dcterms:created xsi:type="dcterms:W3CDTF">2015-04-20T04:43:50Z</dcterms:created>
  <dcterms:modified xsi:type="dcterms:W3CDTF">2016-11-23T06:30:39Z</dcterms:modified>
</cp:coreProperties>
</file>